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10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16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5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66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4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04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0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86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3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71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0C020-C365-4428-8FDE-73F646DF1A1E}" type="datetimeFigureOut">
              <a:rPr lang="en-US" smtClean="0"/>
              <a:t>7/25/2016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C6635-F48C-4D8D-9510-99F900B93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5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2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6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34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90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4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7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7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2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7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81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8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8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11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67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7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5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02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68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8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4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45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7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03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33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44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22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3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90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77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4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73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60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9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1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63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Schwartz</dc:creator>
  <cp:lastModifiedBy>Scott Schwartz</cp:lastModifiedBy>
  <cp:revision>8</cp:revision>
  <dcterms:created xsi:type="dcterms:W3CDTF">2016-07-17T12:10:06Z</dcterms:created>
  <dcterms:modified xsi:type="dcterms:W3CDTF">2016-07-26T00:31:45Z</dcterms:modified>
</cp:coreProperties>
</file>